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7" r:id="rId6"/>
    <p:sldId id="275" r:id="rId7"/>
    <p:sldId id="277" r:id="rId8"/>
    <p:sldId id="273" r:id="rId9"/>
    <p:sldId id="260" r:id="rId10"/>
    <p:sldId id="278" r:id="rId11"/>
    <p:sldId id="279" r:id="rId12"/>
    <p:sldId id="269" r:id="rId13"/>
    <p:sldId id="262" r:id="rId14"/>
    <p:sldId id="263" r:id="rId15"/>
    <p:sldId id="264" r:id="rId16"/>
    <p:sldId id="271" r:id="rId17"/>
    <p:sldId id="266" r:id="rId18"/>
    <p:sldId id="270" r:id="rId19"/>
    <p:sldId id="261" r:id="rId20"/>
  </p:sldIdLst>
  <p:sldSz cx="12192000" cy="6858000"/>
  <p:notesSz cx="6858000" cy="9144000"/>
  <p:embeddedFontLst>
    <p:embeddedFont>
      <p:font typeface="a파도소리" panose="02020600000000000000" pitchFamily="18" charset="-127"/>
      <p:regular r:id="rId22"/>
    </p:embeddedFont>
    <p:embeddedFont>
      <p:font typeface="a옛날목욕탕L" panose="02020600000000000000" pitchFamily="18" charset="-127"/>
      <p:regular r:id="rId23"/>
    </p:embeddedFont>
    <p:embeddedFont>
      <p:font typeface="a옛날목욕탕M" panose="02020600000000000000" pitchFamily="18" charset="-127"/>
      <p:regular r:id="rId24"/>
    </p:embeddedFont>
    <p:embeddedFont>
      <p:font typeface="a옛날목욕탕B" panose="02020600000000000000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B2CCFF"/>
    <a:srgbClr val="ABF200"/>
    <a:srgbClr val="FFFF00"/>
    <a:srgbClr val="F361A6"/>
    <a:srgbClr val="E7E7E7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25E4D-B256-4629-9920-F999EE56B815}" type="datetimeFigureOut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05EA0-B67F-49A0-B218-E3F217A730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5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C1D4-A652-4591-93EA-DA0BE5F54560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3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44E9A-C998-4218-B77A-A7243AA1DCB6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56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FDEBA-85C9-4222-820F-7EBE0E430751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1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7AB74-13A4-493F-A0A0-61D32D7DCEF7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7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575C8-3B3B-488D-8402-9B2187A6962A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2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58911-90EB-45BD-815D-F79753DB1B4A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4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0B74D-C8FF-4E42-B4EC-A285FC67B30D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9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E6B2-30C5-45DC-B85E-E59833641273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42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31A3E-277E-40AE-BB02-AD6C14367481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25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CD3FE-99F8-4FFD-8F86-381FF8DDDBE2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27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25BE8-D0DD-4BA3-9171-7A426EE09FB8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38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F41F8-9C45-4F62-A83A-82521C3FEC86}" type="datetime1">
              <a:rPr lang="ko-KR" altLang="en-US" smtClean="0"/>
              <a:t>2016-12-08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F6E2-0585-486B-A6A2-0A86C6C50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4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14983" y="1633712"/>
            <a:ext cx="9144000" cy="954771"/>
          </a:xfrm>
        </p:spPr>
        <p:txBody>
          <a:bodyPr>
            <a:noAutofit/>
          </a:bodyPr>
          <a:lstStyle/>
          <a:p>
            <a:r>
              <a:rPr lang="en-US" altLang="ko-KR" sz="7200" dirty="0">
                <a:latin typeface="a파도소리" panose="02020600000000000000" pitchFamily="18" charset="-127"/>
                <a:ea typeface="a파도소리" panose="02020600000000000000" pitchFamily="18" charset="-127"/>
              </a:rPr>
              <a:t>CEP TALK</a:t>
            </a:r>
            <a:endParaRPr lang="ko-KR" altLang="en-US" sz="7200" dirty="0"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9200" y="4247602"/>
            <a:ext cx="29939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100" dirty="0">
                <a:ln>
                  <a:solidFill>
                    <a:schemeClr val="tx1"/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20140350 </a:t>
            </a:r>
            <a:r>
              <a:rPr lang="ko-KR" altLang="en-US" sz="2000" spc="100" dirty="0">
                <a:ln>
                  <a:solidFill>
                    <a:schemeClr val="tx1"/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김 한설</a:t>
            </a:r>
            <a:r>
              <a:rPr lang="en-US" altLang="ko-KR" sz="2000" spc="100" dirty="0">
                <a:ln>
                  <a:solidFill>
                    <a:schemeClr val="tx1"/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spc="100" dirty="0">
                <a:ln>
                  <a:solidFill>
                    <a:schemeClr val="tx1"/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20140998 </a:t>
            </a:r>
            <a:r>
              <a:rPr lang="ko-KR" altLang="en-US" sz="2000" spc="100" dirty="0">
                <a:ln>
                  <a:solidFill>
                    <a:schemeClr val="tx1"/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이 정은</a:t>
            </a:r>
            <a:endParaRPr lang="en-US" altLang="ko-KR" sz="2000" spc="100" dirty="0">
              <a:ln>
                <a:solidFill>
                  <a:schemeClr val="tx1"/>
                </a:solidFill>
              </a:ln>
              <a:latin typeface="a파도소리" panose="02020600000000000000" pitchFamily="18" charset="-127"/>
              <a:ea typeface="a파도소리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spc="100" dirty="0">
                <a:ln>
                  <a:solidFill>
                    <a:schemeClr val="tx1"/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20141280 </a:t>
            </a:r>
            <a:r>
              <a:rPr lang="ko-KR" altLang="en-US" sz="2000" spc="100" dirty="0">
                <a:ln>
                  <a:solidFill>
                    <a:schemeClr val="tx1"/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진 연주</a:t>
            </a:r>
            <a:r>
              <a:rPr lang="en-US" altLang="ko-KR" sz="2000" spc="100" dirty="0">
                <a:ln>
                  <a:solidFill>
                    <a:schemeClr val="tx1"/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spc="100" dirty="0">
                <a:ln>
                  <a:solidFill>
                    <a:schemeClr val="tx1"/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20141337 </a:t>
            </a:r>
            <a:r>
              <a:rPr lang="ko-KR" altLang="en-US" sz="2000" spc="100" dirty="0">
                <a:ln>
                  <a:solidFill>
                    <a:schemeClr val="tx1"/>
                  </a:solidFill>
                </a:ln>
                <a:latin typeface="a파도소리" panose="02020600000000000000" pitchFamily="18" charset="-127"/>
                <a:ea typeface="a파도소리" panose="02020600000000000000" pitchFamily="18" charset="-127"/>
              </a:rPr>
              <a:t>최 은선</a:t>
            </a:r>
          </a:p>
          <a:p>
            <a:endParaRPr lang="ko-KR" altLang="en-US" dirty="0"/>
          </a:p>
        </p:txBody>
      </p:sp>
      <p:sp>
        <p:nvSpPr>
          <p:cNvPr id="5" name="하트 4"/>
          <p:cNvSpPr/>
          <p:nvPr/>
        </p:nvSpPr>
        <p:spPr>
          <a:xfrm rot="19489772">
            <a:off x="3482075" y="1449495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/>
          <p:nvPr/>
        </p:nvSpPr>
        <p:spPr>
          <a:xfrm rot="1297336">
            <a:off x="3899220" y="1296229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7" y="465274"/>
            <a:ext cx="482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Challenge - Map</a:t>
            </a: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388" y="1203768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89" y="1203768"/>
            <a:ext cx="2835000" cy="5040000"/>
          </a:xfrm>
          <a:prstGeom prst="rect">
            <a:avLst/>
          </a:prstGeom>
        </p:spPr>
      </p:pic>
      <p:sp>
        <p:nvSpPr>
          <p:cNvPr id="8" name="모서리가 둥근 직사각형 8"/>
          <p:cNvSpPr/>
          <p:nvPr/>
        </p:nvSpPr>
        <p:spPr>
          <a:xfrm>
            <a:off x="10219401" y="4195477"/>
            <a:ext cx="882869" cy="767255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439" y="1844733"/>
            <a:ext cx="7388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 =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plugin.google.maps.Map.getMap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(div);</a:t>
            </a:r>
          </a:p>
          <a:p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map.addEventListener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plugin.google.maps.event.MAP_READY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onMapReady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);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4439" y="3115129"/>
            <a:ext cx="7766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navigator.geolocation.getCurrentPosition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();											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map.animateCamera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({					target:{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lat:position.coords.latitude,lng:position.coords.longitude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},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709" y="4857400"/>
            <a:ext cx="708584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$(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'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#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sendMap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'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).on(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'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click'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,function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(){		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map.</a:t>
            </a:r>
            <a:r>
              <a:rPr lang="en-US" altLang="ko-KR" dirty="0" err="1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toDataURL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(function(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imageData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 {			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uploadImage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imageData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);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89" y="1203768"/>
            <a:ext cx="2835000" cy="5040000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489" y="1203768"/>
            <a:ext cx="2835000" cy="50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489" y="1192925"/>
            <a:ext cx="2835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4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/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6" y="465274"/>
            <a:ext cx="630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Challenge - Weather</a:t>
            </a: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9" y="1464805"/>
            <a:ext cx="4109884" cy="4360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964" y="1111605"/>
            <a:ext cx="2835000" cy="50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046" y="2322468"/>
            <a:ext cx="75678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.geolocation.getCurrentPosition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 </a:t>
            </a:r>
            <a:r>
              <a:rPr lang="en-US" altLang="ko-KR" dirty="0">
                <a:solidFill>
                  <a:schemeClr val="accent6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//</a:t>
            </a:r>
            <a:r>
              <a:rPr lang="ko-KR" altLang="en-US" dirty="0">
                <a:solidFill>
                  <a:schemeClr val="accent6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 위치를 받음</a:t>
            </a:r>
            <a:r>
              <a:rPr lang="en-US" altLang="ko-KR" dirty="0">
                <a:solidFill>
                  <a:schemeClr val="accent6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accent5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var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weather = 'http://api.openweathermap.org/data/2.5/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forecast?lat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='+latitude+'&amp;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lon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='+longitude+'&amp;units=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metric&amp;appid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='+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OpenWeatherAppKey</a:t>
            </a:r>
            <a:r>
              <a:rPr lang="en-US" altLang="ko-KR" dirty="0">
                <a:solidFill>
                  <a:schemeClr val="accent6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;//</a:t>
            </a:r>
            <a:r>
              <a:rPr lang="ko-KR" altLang="en-US" dirty="0">
                <a:solidFill>
                  <a:schemeClr val="accent6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내가 위치한 곳의 날씨를 </a:t>
            </a:r>
            <a:r>
              <a:rPr lang="en-US" altLang="ko-KR" dirty="0" err="1">
                <a:solidFill>
                  <a:schemeClr val="accent6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json</a:t>
            </a:r>
            <a:r>
              <a:rPr lang="ko-KR" altLang="en-US" dirty="0">
                <a:solidFill>
                  <a:schemeClr val="accent6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형식으로 저장</a:t>
            </a:r>
            <a:r>
              <a:rPr lang="en-US" altLang="ko-KR" dirty="0">
                <a:solidFill>
                  <a:schemeClr val="accent6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</a:p>
          <a:p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 err="1">
                <a:solidFill>
                  <a:schemeClr val="accent5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var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weather =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data.list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[0].weather[0].icon </a:t>
            </a:r>
            <a:r>
              <a:rPr lang="en-US" altLang="ko-KR" dirty="0">
                <a:solidFill>
                  <a:schemeClr val="accent6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//</a:t>
            </a:r>
            <a:r>
              <a:rPr lang="ko-KR" altLang="en-US" dirty="0">
                <a:solidFill>
                  <a:schemeClr val="accent6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아이콘 코드</a:t>
            </a:r>
            <a:endParaRPr lang="en-US" altLang="ko-KR" dirty="0">
              <a:solidFill>
                <a:schemeClr val="accent6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if(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weather == "01d" || weather == "01n")</a:t>
            </a: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$("#text").text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("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오늘은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데이트가기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좋은 날씨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~~!"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);</a:t>
            </a: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….</a:t>
            </a: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….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92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6" y="465274"/>
            <a:ext cx="595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Challenge – Contacts</a:t>
            </a: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710" y="1763304"/>
            <a:ext cx="9408138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arenBoth"/>
            </a:pPr>
            <a:r>
              <a:rPr lang="ko-KR" altLang="en-US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플러그인 추가</a:t>
            </a: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plugin add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-plugin-contacts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(2) 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.contactsPhoneNumbers.list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();				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 err="1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var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list=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document.getElementById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("contacts");		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$(list).empty();			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for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var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= </a:t>
            </a:r>
            <a:r>
              <a:rPr lang="en-US" altLang="ko-KR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;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&lt;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contacts.length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;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++) {				$(list).append(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'&lt;li id="address'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+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+'"&gt;&lt;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img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src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="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img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/user.png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"/&gt;'+					contacts[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].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displayName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+"    "+				contacts[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].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phoneNumbers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</a:t>
            </a:r>
            <a:r>
              <a:rPr lang="en-US" altLang="ko-KR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].number+'&lt;/li&gt;');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056" y="1833272"/>
            <a:ext cx="761651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cordova.plugins.dialogList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contactsSuccess,contactsError,contacts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].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displayName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,["</a:t>
            </a:r>
            <a:r>
              <a:rPr lang="ko-KR" altLang="en-US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연락처 전송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","</a:t>
            </a:r>
            <a:r>
              <a:rPr lang="ko-KR" altLang="en-US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전화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"]);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0056" y="2876668"/>
            <a:ext cx="846394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if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(index == </a:t>
            </a:r>
            <a:r>
              <a:rPr lang="en-US" altLang="ko-KR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){								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$(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'#messages'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). append (……   //</a:t>
            </a:r>
            <a:r>
              <a:rPr lang="ko-KR" altLang="en-US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채팅창에</a:t>
            </a:r>
            <a:r>
              <a:rPr lang="ko-KR" altLang="en-US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append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709" y="3956930"/>
            <a:ext cx="8463944" cy="1338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else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{							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window.open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"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tel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:"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+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contact.phoneNumbers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</a:t>
            </a:r>
            <a:r>
              <a:rPr lang="en-US" altLang="ko-KR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].number);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095" y="1106567"/>
            <a:ext cx="2835000" cy="50400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32" y="1106567"/>
            <a:ext cx="2835000" cy="5040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828" y="1106567"/>
            <a:ext cx="2835000" cy="50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850" y="1106567"/>
            <a:ext cx="2835000" cy="50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241" y="1106567"/>
            <a:ext cx="2835000" cy="5040000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704905" y="4749110"/>
            <a:ext cx="868127" cy="767255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1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6" y="465274"/>
            <a:ext cx="645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Challenge - </a:t>
            </a:r>
            <a:r>
              <a:rPr lang="en-US" altLang="ko-KR" sz="3600" dirty="0" err="1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Backbutton</a:t>
            </a:r>
            <a:endParaRPr lang="en-US" altLang="ko-KR" sz="3600" dirty="0">
              <a:solidFill>
                <a:prstClr val="black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3709" y="2078614"/>
            <a:ext cx="68243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플러그인 추가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plugin add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-plugin-dialogs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(2) 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.notification.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confirm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(‘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앱을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종료하시겠습니까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?’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onConfirm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’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알림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’,’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종료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취소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.notification.beep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dirty="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function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onConfirm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buttonIndex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if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buttonIndex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== </a:t>
            </a:r>
            <a:r>
              <a:rPr lang="en-US" altLang="ko-KR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	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.app.exitApp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}</a:t>
            </a: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438400" y="43407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279" y="1111605"/>
            <a:ext cx="2964903" cy="527093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70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7" y="465274"/>
            <a:ext cx="482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Challenge - </a:t>
            </a:r>
            <a:r>
              <a:rPr lang="en-US" altLang="ko-KR" sz="3600" dirty="0" err="1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etc</a:t>
            </a:r>
            <a:endParaRPr lang="en-US" altLang="ko-KR" sz="3600" dirty="0">
              <a:solidFill>
                <a:prstClr val="black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76" y="1701071"/>
            <a:ext cx="2538287" cy="45125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35973" y="1703890"/>
            <a:ext cx="6327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en-US" altLang="ko-KR" sz="20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splashscreen</a:t>
            </a:r>
            <a:endParaRPr lang="ko-KR" altLang="en-US" sz="2000" dirty="0">
              <a:solidFill>
                <a:srgbClr val="C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5973" y="2549050"/>
            <a:ext cx="71260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플러그인 추가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plugin add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-plugin-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splashscreen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(2)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navigator.splashscreen.hide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</a:t>
            </a:r>
          </a:p>
          <a:p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5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7" y="465274"/>
            <a:ext cx="482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Challenge - </a:t>
            </a:r>
            <a:r>
              <a:rPr lang="en-US" altLang="ko-KR" sz="3600" dirty="0" err="1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etc</a:t>
            </a:r>
            <a:endParaRPr lang="en-US" altLang="ko-KR" sz="3600" dirty="0">
              <a:solidFill>
                <a:prstClr val="black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7638" y="2375111"/>
            <a:ext cx="10226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Battery : </a:t>
            </a:r>
            <a:r>
              <a:rPr lang="ko-KR" altLang="en-US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배터리의 상태가 </a:t>
            </a:r>
            <a:r>
              <a:rPr lang="en-US" altLang="ko-KR" sz="20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var</a:t>
            </a:r>
            <a:r>
              <a:rPr lang="ko-KR" altLang="en-US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now=5; </a:t>
            </a:r>
            <a:r>
              <a:rPr lang="ko-KR" altLang="en-US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퍼센트 이하로 떨어질 시 </a:t>
            </a:r>
            <a:endParaRPr lang="en-US" altLang="ko-KR" sz="2000" dirty="0">
              <a:solidFill>
                <a:srgbClr val="C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        </a:t>
            </a:r>
            <a:r>
              <a:rPr lang="ko-KR" altLang="en-US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추가 기능 버튼 비활성화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634" y="3098201"/>
            <a:ext cx="7668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Both"/>
            </a:pPr>
            <a:r>
              <a:rPr lang="ko-KR" altLang="en-US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플러그인 추가</a:t>
            </a: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plugin add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-plugin-battery-status</a:t>
            </a:r>
          </a:p>
          <a:p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(2)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addEventListener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(“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batterystatus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</a:t>
            </a: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if(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status.level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&lt;now){				</a:t>
            </a: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var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fileBtn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=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document.getElementById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("file");</a:t>
            </a: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fileBtn.className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= "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-state-disabled"; //</a:t>
            </a:r>
            <a:r>
              <a:rPr lang="ko-KR" altLang="en-US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비활성화</a:t>
            </a: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05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7" y="465274"/>
            <a:ext cx="482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Challenge - </a:t>
            </a:r>
            <a:r>
              <a:rPr lang="en-US" altLang="ko-KR" sz="3600" dirty="0" err="1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etc</a:t>
            </a:r>
            <a:endParaRPr lang="en-US" altLang="ko-KR" sz="3600" dirty="0">
              <a:solidFill>
                <a:prstClr val="black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4177" y="2321611"/>
            <a:ext cx="4014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en-US" altLang="ko-KR" sz="20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Volumekey</a:t>
            </a:r>
            <a:r>
              <a:rPr lang="ko-KR" altLang="en-US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</a:t>
            </a:r>
            <a:r>
              <a:rPr lang="en-US" altLang="ko-KR" sz="2000" dirty="0" err="1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textsize</a:t>
            </a:r>
            <a:r>
              <a:rPr lang="en-US" altLang="ko-KR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95780" y="3298994"/>
            <a:ext cx="6482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document.addEventListener</a:t>
            </a: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('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volumeupbutton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',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this.textSizeUp.bind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(this));</a:t>
            </a:r>
          </a:p>
          <a:p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document.addEventListener</a:t>
            </a: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('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volumedownbutton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',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this.textSizeDown.bind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(this));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2" y="1537554"/>
            <a:ext cx="2539350" cy="4514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71" y="1537554"/>
            <a:ext cx="2539350" cy="4514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7376" y="6277848"/>
            <a:ext cx="4963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&lt;</a:t>
            </a:r>
            <a:r>
              <a:rPr lang="en-US" altLang="ko-KR" sz="2000" dirty="0" err="1">
                <a:latin typeface="a옛날목욕탕M" panose="02020600000000000000" pitchFamily="18" charset="-127"/>
                <a:ea typeface="a옛날목욕탕M" panose="02020600000000000000" pitchFamily="18" charset="-127"/>
              </a:rPr>
              <a:t>FontSize</a:t>
            </a:r>
            <a:r>
              <a:rPr lang="en-US" altLang="ko-KR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ko-KR" altLang="en-US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조절 화면 </a:t>
            </a:r>
            <a:r>
              <a:rPr lang="en-US" altLang="ko-KR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&amp; </a:t>
            </a:r>
            <a:r>
              <a:rPr lang="ko-KR" altLang="en-US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최대크기 </a:t>
            </a:r>
            <a:r>
              <a:rPr lang="ko-KR" altLang="en-US" sz="2000" dirty="0" err="1">
                <a:latin typeface="a옛날목욕탕M" panose="02020600000000000000" pitchFamily="18" charset="-127"/>
                <a:ea typeface="a옛날목욕탕M" panose="02020600000000000000" pitchFamily="18" charset="-127"/>
              </a:rPr>
              <a:t>알림창</a:t>
            </a:r>
            <a:r>
              <a:rPr lang="en-US" altLang="ko-KR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&gt;</a:t>
            </a:r>
            <a:endParaRPr lang="ko-KR" altLang="en-US" sz="20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7" y="465274"/>
            <a:ext cx="482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Challenge - </a:t>
            </a:r>
            <a:r>
              <a:rPr lang="en-US" altLang="ko-KR" sz="3600" dirty="0" err="1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etc</a:t>
            </a:r>
            <a:endParaRPr lang="en-US" altLang="ko-KR" sz="3600" dirty="0">
              <a:solidFill>
                <a:prstClr val="black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39918" y="3608282"/>
            <a:ext cx="1003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5. Sensor : </a:t>
            </a:r>
            <a:r>
              <a:rPr lang="ko-KR" altLang="en-US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휴대폰 화면이 바닥을 향하게 뒤집으면 입장</a:t>
            </a:r>
            <a:r>
              <a:rPr lang="en-US" altLang="ko-KR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퇴장 알림 진동 중지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7494" y="4395661"/>
            <a:ext cx="7668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Both"/>
            </a:pPr>
            <a:r>
              <a:rPr lang="ko-KR" altLang="en-US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플러그인 추가</a:t>
            </a: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plugin add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-plugin-device-motion</a:t>
            </a:r>
          </a:p>
          <a:p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(2)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navigator.accelerometer.getCurrentAcceleration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();</a:t>
            </a: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if(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accekeration.z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&gt; -9.6){ 	</a:t>
            </a:r>
            <a:r>
              <a:rPr lang="en-US" altLang="ko-KR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9918" y="1443318"/>
            <a:ext cx="1003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4. Vibration : </a:t>
            </a:r>
            <a:r>
              <a:rPr lang="ko-KR" altLang="en-US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입장</a:t>
            </a:r>
            <a:r>
              <a:rPr lang="en-US" altLang="ko-KR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/</a:t>
            </a:r>
            <a:r>
              <a:rPr lang="ko-KR" altLang="en-US" sz="2000" dirty="0">
                <a:solidFill>
                  <a:srgbClr val="C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퇴장 알림 진동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93108" y="2020684"/>
            <a:ext cx="7668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Both"/>
            </a:pPr>
            <a:r>
              <a:rPr lang="ko-KR" altLang="en-US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플러그인 추가</a:t>
            </a: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plugin add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-plugin-vibration</a:t>
            </a:r>
          </a:p>
          <a:p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(2)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navigator.vibrate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(1000);//1</a:t>
            </a:r>
            <a:r>
              <a:rPr lang="ko-KR" altLang="en-US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초동안</a:t>
            </a:r>
            <a:r>
              <a:rPr lang="ko-KR" altLang="en-US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진동</a:t>
            </a: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00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1594" y="2507112"/>
            <a:ext cx="35743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DEMO</a:t>
            </a:r>
            <a:endParaRPr lang="ko-KR" altLang="en-US" sz="8800" dirty="0">
              <a:solidFill>
                <a:prstClr val="black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5411" y="2585489"/>
            <a:ext cx="76200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질문 있으신가요</a:t>
            </a:r>
            <a:r>
              <a:rPr lang="en-US" altLang="ko-KR" sz="88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?</a:t>
            </a:r>
            <a:endParaRPr lang="ko-KR" altLang="en-US" sz="88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74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46254" y="1140965"/>
            <a:ext cx="2454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목차</a:t>
            </a:r>
          </a:p>
        </p:txBody>
      </p:sp>
      <p:sp>
        <p:nvSpPr>
          <p:cNvPr id="8" name="하트 7"/>
          <p:cNvSpPr/>
          <p:nvPr/>
        </p:nvSpPr>
        <p:spPr>
          <a:xfrm rot="19489772">
            <a:off x="4853652" y="1046995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하트 8"/>
          <p:cNvSpPr/>
          <p:nvPr/>
        </p:nvSpPr>
        <p:spPr>
          <a:xfrm rot="1297336">
            <a:off x="5270797" y="893729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598589" y="2748324"/>
            <a:ext cx="53109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Improvement - UI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Challenge</a:t>
            </a:r>
          </a:p>
          <a:p>
            <a:pPr marL="457200" indent="-457200">
              <a:lnSpc>
                <a:spcPct val="200000"/>
              </a:lnSpc>
              <a:buAutoNum type="arabicPeriod" startAt="3"/>
            </a:pP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DEMO</a:t>
            </a:r>
          </a:p>
          <a:p>
            <a:pPr marL="457200" indent="-457200">
              <a:lnSpc>
                <a:spcPct val="200000"/>
              </a:lnSpc>
              <a:buAutoNum type="arabicPeriod" startAt="3"/>
            </a:pP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질문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768435" y="5855854"/>
            <a:ext cx="4784438" cy="31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3768435" y="2684678"/>
            <a:ext cx="4784438" cy="31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22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179" y="1457308"/>
            <a:ext cx="2632500" cy="46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9693" y="421781"/>
            <a:ext cx="482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Improvement - UI</a:t>
            </a:r>
            <a:endParaRPr lang="ko-KR" altLang="en-US" sz="36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3" name="하트 2"/>
          <p:cNvSpPr/>
          <p:nvPr/>
        </p:nvSpPr>
        <p:spPr>
          <a:xfrm rot="19489772">
            <a:off x="277091" y="319881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하트 3"/>
          <p:cNvSpPr/>
          <p:nvPr/>
        </p:nvSpPr>
        <p:spPr>
          <a:xfrm rot="1297336">
            <a:off x="694236" y="166615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70" y="1543416"/>
            <a:ext cx="2538288" cy="45125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6" y="1543416"/>
            <a:ext cx="2538287" cy="4512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1689" y="6218689"/>
            <a:ext cx="4008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&lt;</a:t>
            </a:r>
            <a:r>
              <a:rPr lang="ko-KR" altLang="en-US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로딩 화면 </a:t>
            </a:r>
            <a:r>
              <a:rPr lang="en-US" altLang="ko-KR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&amp;</a:t>
            </a:r>
            <a:r>
              <a:rPr lang="ko-KR" altLang="en-US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로그인 </a:t>
            </a:r>
            <a:r>
              <a:rPr lang="en-US" altLang="ko-KR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UI&gt;</a:t>
            </a:r>
            <a:endParaRPr lang="ko-KR" altLang="en-US" sz="20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904837" y="5650641"/>
            <a:ext cx="496402" cy="410083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479474" y="6217745"/>
            <a:ext cx="1607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&lt;</a:t>
            </a:r>
            <a:r>
              <a:rPr lang="ko-KR" altLang="en-US" sz="2000" dirty="0" err="1">
                <a:latin typeface="a옛날목욕탕M" panose="02020600000000000000" pitchFamily="18" charset="-127"/>
                <a:ea typeface="a옛날목욕탕M" panose="02020600000000000000" pitchFamily="18" charset="-127"/>
              </a:rPr>
              <a:t>채팅창</a:t>
            </a:r>
            <a:r>
              <a:rPr lang="ko-KR" altLang="en-US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 </a:t>
            </a:r>
            <a:r>
              <a:rPr lang="en-US" altLang="ko-KR" sz="2000" dirty="0">
                <a:latin typeface="a옛날목욕탕M" panose="02020600000000000000" pitchFamily="18" charset="-127"/>
                <a:ea typeface="a옛날목욕탕M" panose="02020600000000000000" pitchFamily="18" charset="-127"/>
              </a:rPr>
              <a:t>UI&gt;</a:t>
            </a:r>
            <a:endParaRPr lang="ko-KR" altLang="en-US" sz="2000" dirty="0">
              <a:latin typeface="a옛날목욕탕M" panose="02020600000000000000" pitchFamily="18" charset="-127"/>
              <a:ea typeface="a옛날목욕탕M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179" y="1457308"/>
            <a:ext cx="2632500" cy="468000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0220161" y="1900836"/>
            <a:ext cx="496402" cy="410083"/>
          </a:xfrm>
          <a:prstGeom prst="roundRect">
            <a:avLst/>
          </a:prstGeom>
          <a:noFill/>
          <a:ln w="730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295" y="1451378"/>
            <a:ext cx="2714842" cy="4680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7644437" y="701017"/>
            <a:ext cx="772442" cy="554383"/>
          </a:xfrm>
          <a:prstGeom prst="rect">
            <a:avLst/>
          </a:prstGeom>
          <a:solidFill>
            <a:srgbClr val="F36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56" y="716649"/>
            <a:ext cx="486004" cy="48600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9243140" y="701017"/>
            <a:ext cx="697929" cy="594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543" y="778816"/>
            <a:ext cx="439122" cy="43912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475720" y="701017"/>
            <a:ext cx="705138" cy="552786"/>
          </a:xfrm>
          <a:prstGeom prst="rect">
            <a:avLst/>
          </a:prstGeom>
          <a:solidFill>
            <a:srgbClr val="AB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309" y="756122"/>
            <a:ext cx="443658" cy="44365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0003351" y="706947"/>
            <a:ext cx="706719" cy="594720"/>
          </a:xfrm>
          <a:prstGeom prst="rect">
            <a:avLst/>
          </a:prstGeom>
          <a:solidFill>
            <a:srgbClr val="B2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626" y="756122"/>
            <a:ext cx="444653" cy="44465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0772352" y="701017"/>
            <a:ext cx="643793" cy="59472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858" y="761001"/>
            <a:ext cx="438780" cy="438780"/>
          </a:xfrm>
          <a:prstGeom prst="rect">
            <a:avLst/>
          </a:prstGeom>
        </p:spPr>
      </p:pic>
      <p:sp>
        <p:nvSpPr>
          <p:cNvPr id="27" name="사각형 설명선 26"/>
          <p:cNvSpPr/>
          <p:nvPr/>
        </p:nvSpPr>
        <p:spPr>
          <a:xfrm>
            <a:off x="7407564" y="476899"/>
            <a:ext cx="4239491" cy="980409"/>
          </a:xfrm>
          <a:prstGeom prst="wedgeRectCallout">
            <a:avLst>
              <a:gd name="adj1" fmla="val 2802"/>
              <a:gd name="adj2" fmla="val 98044"/>
            </a:avLst>
          </a:prstGeom>
          <a:noFill/>
          <a:ln w="603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1" grpId="1" animBg="1"/>
      <p:bldP spid="23" grpId="1" animBg="1"/>
      <p:bldP spid="24" grpId="1" animBg="1"/>
      <p:bldP spid="25" grpId="1" animBg="1"/>
      <p:bldP spid="26" grpId="1" animBg="1"/>
      <p:bldP spid="2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0056" y="432225"/>
            <a:ext cx="355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전체 구현 사항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969807"/>
              </p:ext>
            </p:extLst>
          </p:nvPr>
        </p:nvGraphicFramePr>
        <p:xfrm>
          <a:off x="2094842" y="1366094"/>
          <a:ext cx="8073728" cy="51008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368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368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31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Improvement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a옛날목욕탕B" panose="02020600000000000000" pitchFamily="18" charset="-127"/>
                          <a:ea typeface="a옛날목욕탕B" panose="02020600000000000000" pitchFamily="18" charset="-127"/>
                        </a:rPr>
                        <a:t>Challenge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7697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UI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(jQuery</a:t>
                      </a:r>
                      <a:r>
                        <a:rPr lang="en-US" altLang="ko-KR" baseline="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mobile </a:t>
                      </a:r>
                      <a:r>
                        <a:rPr lang="ko-KR" altLang="en-US" baseline="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사용</a:t>
                      </a:r>
                      <a:r>
                        <a:rPr lang="en-US" altLang="ko-KR" baseline="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동영상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김한설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진연주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73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사진촬영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프로필변경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진연주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87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녹음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김한설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최은선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endParaRPr lang="en-US" altLang="ko-KR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87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연락처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진연주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876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지도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이정은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,</a:t>
                      </a:r>
                      <a:r>
                        <a:rPr lang="en-US" altLang="ko-KR" baseline="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r>
                        <a:rPr lang="ko-KR" altLang="en-US" baseline="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진연주</a:t>
                      </a:r>
                      <a:r>
                        <a:rPr lang="en-US" altLang="ko-KR" baseline="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742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날씨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김한설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최은선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311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백버튼</a:t>
                      </a:r>
                      <a:r>
                        <a:rPr lang="ko-KR" altLang="en-US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김한설</a:t>
                      </a:r>
                      <a:r>
                        <a:rPr lang="en-US" altLang="ko-KR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393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Etc</a:t>
                      </a:r>
                      <a:endParaRPr lang="ko-KR" altLang="en-US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하트 5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하트 6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5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6" y="465274"/>
            <a:ext cx="664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Challenge – Camera</a:t>
            </a: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7312" y="1980162"/>
            <a:ext cx="7520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플러그인 추가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/>
              <a:t> 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plugin add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-plugin-camera</a:t>
            </a:r>
          </a:p>
          <a:p>
            <a:r>
              <a:rPr lang="ko-KR" altLang="en-US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42" y="1253905"/>
            <a:ext cx="2835000" cy="50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42" y="1253905"/>
            <a:ext cx="2835000" cy="504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986223" y="4899532"/>
            <a:ext cx="882869" cy="767255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82532" y="3273348"/>
            <a:ext cx="6962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(2) 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.camera.getPicture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onSuccess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{ 			//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사진 설정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타입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퀄리티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크기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		</a:t>
            </a: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});		</a:t>
            </a:r>
          </a:p>
          <a:p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>
                <a:solidFill>
                  <a:schemeClr val="accent5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function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onSuccess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imageURL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 {			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uploadImage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imageURL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);</a:t>
            </a:r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7" y="429973"/>
            <a:ext cx="9369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Challenge – </a:t>
            </a:r>
            <a:r>
              <a:rPr lang="en-US" altLang="ko-KR" sz="3600" dirty="0" err="1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vedio</a:t>
            </a:r>
            <a:endParaRPr lang="en-US" altLang="ko-KR" sz="3600" dirty="0">
              <a:solidFill>
                <a:prstClr val="black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000" y="1919345"/>
            <a:ext cx="752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arenBoth"/>
            </a:pPr>
            <a:r>
              <a:rPr lang="ko-KR" altLang="en-US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플러그인 추가</a:t>
            </a:r>
            <a:endParaRPr lang="en-US" altLang="ko-KR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 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plugin add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-media-capture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15" y="1091575"/>
            <a:ext cx="2835000" cy="504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9608420" y="4744082"/>
            <a:ext cx="882869" cy="767255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207" y="3034066"/>
            <a:ext cx="7888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 startAt="2"/>
            </a:pP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.device.capture.captureVideo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onSuccess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{			limit: </a:t>
            </a:r>
            <a:r>
              <a:rPr lang="en-US" altLang="ko-KR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1,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		</a:t>
            </a: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destinationType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Camera.DestinationType.DATA_URI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			duration: </a:t>
            </a:r>
            <a:r>
              <a:rPr lang="en-US" altLang="ko-KR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});				</a:t>
            </a:r>
          </a:p>
          <a:p>
            <a:r>
              <a:rPr lang="en-US" altLang="ko-KR" dirty="0">
                <a:solidFill>
                  <a:schemeClr val="accent5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function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onSuccess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mediaFiles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 {			</a:t>
            </a: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 err="1">
                <a:solidFill>
                  <a:schemeClr val="accent5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var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path;			</a:t>
            </a:r>
          </a:p>
          <a:p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 err="1">
                <a:solidFill>
                  <a:schemeClr val="accent5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var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len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=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mediaFiles.length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;			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uploadVideo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mediaFiles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</a:t>
            </a:r>
            <a:r>
              <a:rPr lang="en-US" altLang="ko-KR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].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fullPath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);</a:t>
            </a:r>
            <a:endParaRPr lang="ko-KR" altLang="en-US" dirty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215" y="1091575"/>
            <a:ext cx="2835000" cy="504000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78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6" y="465274"/>
            <a:ext cx="664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목욕탕B" panose="02020600000000000000" pitchFamily="18" charset="-127"/>
                <a:ea typeface="a옛날목욕탕B" panose="02020600000000000000" pitchFamily="18" charset="-127"/>
                <a:cs typeface="+mn-cs"/>
              </a:rPr>
              <a:t>Challenge – Audio</a:t>
            </a: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42" y="1122155"/>
            <a:ext cx="2835000" cy="504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9214969" y="4121501"/>
            <a:ext cx="882869" cy="767255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7362" y="2487993"/>
            <a:ext cx="7800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.device.capture.captureAudio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onSuccess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options);	   </a:t>
            </a:r>
            <a:endParaRPr lang="en-US" altLang="ko-KR" dirty="0" smtClean="0">
              <a:solidFill>
                <a:prstClr val="black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0"/>
            <a:r>
              <a:rPr lang="en-US" altLang="ko-KR" dirty="0" smtClean="0">
                <a:solidFill>
                  <a:schemeClr val="accent5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function</a:t>
            </a:r>
            <a:r>
              <a:rPr lang="en-US" altLang="ko-KR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onSuccess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mediaFiles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 {		   		</a:t>
            </a:r>
            <a:r>
              <a:rPr lang="en-US" altLang="ko-KR" dirty="0" err="1" smtClean="0">
                <a:solidFill>
                  <a:schemeClr val="accent5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var</a:t>
            </a:r>
            <a:r>
              <a:rPr lang="en-US" altLang="ko-KR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path,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len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;			  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 smtClean="0">
                <a:solidFill>
                  <a:schemeClr val="accent5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for</a:t>
            </a:r>
            <a:r>
              <a:rPr lang="en-US" altLang="ko-KR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= </a:t>
            </a:r>
            <a:r>
              <a:rPr lang="en-US" altLang="ko-KR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len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=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mediaFiles.length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;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&lt;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len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;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+= </a:t>
            </a:r>
            <a:r>
              <a:rPr lang="en-US" altLang="ko-KR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 {		</a:t>
            </a:r>
            <a:r>
              <a:rPr lang="en-US" altLang="ko-KR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path =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mediaFiles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].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fullPath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;		  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	}		  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uploadAudio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(path);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442" y="1122155"/>
            <a:ext cx="2835840" cy="50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02" y="1111605"/>
            <a:ext cx="2834886" cy="504182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03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7046" y="414702"/>
            <a:ext cx="9369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Challenge – </a:t>
            </a:r>
            <a:r>
              <a:rPr lang="ko-KR" altLang="en-US" sz="3600" dirty="0">
                <a:solidFill>
                  <a:prstClr val="black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갤러리에 가져오기</a:t>
            </a:r>
            <a:endParaRPr lang="en-US" altLang="ko-KR" sz="3600" dirty="0">
              <a:solidFill>
                <a:prstClr val="black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58" y="1091575"/>
            <a:ext cx="2835000" cy="5040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587962" y="4049728"/>
            <a:ext cx="882869" cy="767255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01767" y="2357087"/>
            <a:ext cx="7888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navigator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.camera.getPicture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onSuccess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 {			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destinationType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Camera.DestinationType.FILE_URL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		</a:t>
            </a:r>
            <a:r>
              <a:rPr lang="en-US" altLang="ko-KR" dirty="0" err="1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sourceType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Camera.PictureSourceType.PHOTOLIBRARY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	</a:t>
            </a:r>
            <a:r>
              <a:rPr lang="en-US" altLang="ko-KR" dirty="0" err="1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mediaType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Camera.MediaType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파일타입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	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});		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dirty="0">
                <a:solidFill>
                  <a:schemeClr val="accent5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function 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onSuccess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imageData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){					</a:t>
            </a:r>
            <a:r>
              <a:rPr lang="en-US" altLang="ko-KR" dirty="0" smtClean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upload</a:t>
            </a:r>
            <a:r>
              <a:rPr lang="ko-KR" altLang="en-US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파일타입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dirty="0" err="1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imageData</a:t>
            </a:r>
            <a:r>
              <a:rPr lang="en-US" altLang="ko-KR" dirty="0">
                <a:solidFill>
                  <a:prstClr val="black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458" y="1091575"/>
            <a:ext cx="2835000" cy="50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458" y="1091575"/>
            <a:ext cx="2835000" cy="50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458" y="1091575"/>
            <a:ext cx="2835000" cy="5040000"/>
          </a:xfrm>
          <a:prstGeom prst="rect">
            <a:avLst/>
          </a:prstGeom>
        </p:spPr>
      </p:pic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20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057" y="465274"/>
            <a:ext cx="732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Challenge – </a:t>
            </a:r>
            <a:r>
              <a:rPr lang="ko-KR" altLang="en-US" sz="36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파일 전송</a:t>
            </a:r>
            <a:endParaRPr lang="en-US" altLang="ko-KR" sz="36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4" name="하트 3"/>
          <p:cNvSpPr/>
          <p:nvPr/>
        </p:nvSpPr>
        <p:spPr>
          <a:xfrm rot="19489772">
            <a:off x="287455" y="363948"/>
            <a:ext cx="332509" cy="314036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/>
          <p:cNvSpPr/>
          <p:nvPr/>
        </p:nvSpPr>
        <p:spPr>
          <a:xfrm rot="1297336">
            <a:off x="704600" y="210682"/>
            <a:ext cx="204892" cy="172333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53709" y="2291595"/>
            <a:ext cx="94098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ko-KR" dirty="0"/>
              <a:t>      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(2) </a:t>
            </a:r>
            <a:r>
              <a:rPr lang="en-US" altLang="ko-KR" sz="1600" dirty="0" err="1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var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options=</a:t>
            </a:r>
            <a:r>
              <a:rPr lang="en-US" altLang="ko-KR" sz="1600" dirty="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new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FileUploadOptions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();		</a:t>
            </a:r>
          </a:p>
          <a:p>
            <a:pPr>
              <a:lnSpc>
                <a:spcPts val="27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options.fileKey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="file";		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options.fileName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mediaFiles.substr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mediaFiles.lastIndexOf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('/')+1);		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options.mimeType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="</a:t>
            </a:r>
            <a:r>
              <a:rPr lang="ko-KR" altLang="en-US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파일타입 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";					</a:t>
            </a:r>
          </a:p>
          <a:p>
            <a:pPr>
              <a:lnSpc>
                <a:spcPts val="2700"/>
              </a:lnSpc>
            </a:pP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ts val="27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options.params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={'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nickname':nickname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};					</a:t>
            </a:r>
          </a:p>
          <a:p>
            <a:pPr>
              <a:lnSpc>
                <a:spcPts val="27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sz="1600" dirty="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function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success(message){};		</a:t>
            </a:r>
          </a:p>
          <a:p>
            <a:pPr>
              <a:lnSpc>
                <a:spcPts val="27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sz="1600" dirty="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function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fail(error){};	</a:t>
            </a:r>
          </a:p>
          <a:p>
            <a:pPr>
              <a:lnSpc>
                <a:spcPts val="27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			</a:t>
            </a:r>
          </a:p>
          <a:p>
            <a:pPr>
              <a:lnSpc>
                <a:spcPts val="2700"/>
              </a:lnSpc>
            </a:pP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en-US" altLang="ko-KR" sz="1600" dirty="0" err="1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var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ft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</a:t>
            </a:r>
            <a:r>
              <a:rPr lang="en-US" altLang="ko-KR" sz="1600" dirty="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new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FileTransfer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();		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ft.upload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mediaFiles,</a:t>
            </a:r>
            <a:r>
              <a:rPr lang="en-US" altLang="ko-KR" sz="1600" dirty="0" err="1">
                <a:solidFill>
                  <a:schemeClr val="accent4">
                    <a:lumMod val="7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encodeURI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('http://202.31.200.143/</a:t>
            </a:r>
            <a:r>
              <a:rPr lang="en-US" altLang="ko-KR" sz="16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function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'),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success,fail,options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);</a:t>
            </a:r>
            <a:endParaRPr lang="ko-KR" altLang="en-US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3405784" y="3151155"/>
            <a:ext cx="1541323" cy="746235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238221" y="5610115"/>
            <a:ext cx="1541323" cy="746235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90301" y="1433090"/>
            <a:ext cx="7520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플러그인 추가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dirty="0"/>
              <a:t> 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plugin add </a:t>
            </a:r>
            <a:r>
              <a:rPr lang="en-US" altLang="ko-KR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cordova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-plugin-file-transfer</a:t>
            </a:r>
          </a:p>
          <a:p>
            <a:r>
              <a:rPr lang="ko-KR" altLang="en-US" dirty="0"/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578" y="594581"/>
            <a:ext cx="2835840" cy="5040000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7F6E2-0585-486B-A6A2-0A86C6C506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45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459</Words>
  <Application>Microsoft Office PowerPoint</Application>
  <PresentationFormat>와이드스크린</PresentationFormat>
  <Paragraphs>159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a파도소리</vt:lpstr>
      <vt:lpstr>a옛날목욕탕L</vt:lpstr>
      <vt:lpstr>a옛날목욕탕M</vt:lpstr>
      <vt:lpstr>a옛날목욕탕B</vt:lpstr>
      <vt:lpstr>Arial</vt:lpstr>
      <vt:lpstr>맑은 고딕</vt:lpstr>
      <vt:lpstr>Office 테마</vt:lpstr>
      <vt:lpstr>CEP TALK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CEP TALK</dc:title>
  <dc:creator>쩡</dc:creator>
  <cp:lastModifiedBy>쩡</cp:lastModifiedBy>
  <cp:revision>134</cp:revision>
  <dcterms:created xsi:type="dcterms:W3CDTF">2016-12-06T06:49:40Z</dcterms:created>
  <dcterms:modified xsi:type="dcterms:W3CDTF">2016-12-08T09:03:57Z</dcterms:modified>
</cp:coreProperties>
</file>